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C2E5"/>
    <a:srgbClr val="F6F2EC"/>
    <a:srgbClr val="AABFE4"/>
    <a:srgbClr val="D7E7F5"/>
    <a:srgbClr val="9CB4E0"/>
    <a:srgbClr val="96B0DE"/>
    <a:srgbClr val="CDE1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1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7A268F-40C1-372C-86B4-0B92983D1F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FB823C-9466-CA71-C02D-74EF853654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ED5F1A-23B1-7887-A515-1BFCA8FDA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9D4C7-587D-4140-86B0-8C2C09CC5D62}" type="datetimeFigureOut">
              <a:rPr lang="es-ES" smtClean="0"/>
              <a:t>03/05/2025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E20B7F1-7BC7-66C7-C3A4-DF20F69C8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71E370-AF13-BA35-A8EC-D9EFE0C17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56EBB-AE1B-4021-BF8B-28245BA866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9462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B49FDF-EBC1-1F86-2BDE-B5947B7CC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341BDAD-8A19-5244-E51A-327C59C0A7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69CB965-2F5B-7990-BF41-B3AF6D6C0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9D4C7-587D-4140-86B0-8C2C09CC5D62}" type="datetimeFigureOut">
              <a:rPr lang="es-ES" smtClean="0"/>
              <a:t>03/05/2025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ED2DAFB-D491-F9BC-0E51-A5843975D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8382885-01EE-C5E4-427D-4671948C7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56EBB-AE1B-4021-BF8B-28245BA866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9425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6370546-2212-B25F-3DFB-F084C2486E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2E346B3-464F-0150-4E38-BDE7CE1E34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B0AB110-1C05-6228-57EC-2FED0B5C9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9D4C7-587D-4140-86B0-8C2C09CC5D62}" type="datetimeFigureOut">
              <a:rPr lang="es-ES" smtClean="0"/>
              <a:t>03/05/2025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B25FD1-AD9A-846B-A5A7-1A3E8129F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8938FB-A591-EAC2-A20D-3932EA1BD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56EBB-AE1B-4021-BF8B-28245BA866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6183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064760-F150-D9C6-3450-6D867F482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1FA5514-A86D-9144-5BA7-668F68C3F9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18C9E22-DE48-5EA0-C2B2-F75D0DCC3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9D4C7-587D-4140-86B0-8C2C09CC5D62}" type="datetimeFigureOut">
              <a:rPr lang="es-ES" smtClean="0"/>
              <a:t>03/05/2025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5E77A08-3E0A-339F-F50E-7DFFD3C92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58A20C6-A330-A474-85B6-072F520E4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56EBB-AE1B-4021-BF8B-28245BA866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2930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76E537-06A3-7FE4-8DD9-B13D99458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C97445E-B118-87AF-7BA0-B53B28B73E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E21B5F1-5ED2-BA2E-C438-77CFEBC50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9D4C7-587D-4140-86B0-8C2C09CC5D62}" type="datetimeFigureOut">
              <a:rPr lang="es-ES" smtClean="0"/>
              <a:t>03/05/2025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BE67C02-6859-2677-D465-12BC424C1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7AFDBF4-9CDE-5821-1F6C-6847C9A49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56EBB-AE1B-4021-BF8B-28245BA866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9018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5B609C-138C-A45B-EF32-322125EB9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EF33503-4577-F233-4F0C-7DE7BBAB73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BD012E7-BA68-EA1C-C3A7-16CF439C52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2694ED2-0FCF-F6B3-D98F-5FF9542EF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9D4C7-587D-4140-86B0-8C2C09CC5D62}" type="datetimeFigureOut">
              <a:rPr lang="es-ES" smtClean="0"/>
              <a:t>03/05/2025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8F41FF6-7D92-3899-8E73-7806C35D4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1B08F2E-9A6E-88FB-5D12-CE09F3430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56EBB-AE1B-4021-BF8B-28245BA866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8169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89571B-FD7F-E36E-0395-E43D56407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D41F67D-A7D8-7AFB-3829-D00532945B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0442CA0-01F8-E98D-742C-941242AB12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809376E-4D80-8555-FD3E-EDAF76DBE6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C7131E-3304-BF8C-DEF8-981F36288F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80E7CBA-18F1-CF82-31AD-7BBB9E4C6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9D4C7-587D-4140-86B0-8C2C09CC5D62}" type="datetimeFigureOut">
              <a:rPr lang="es-ES" smtClean="0"/>
              <a:t>03/05/2025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F553F80-4D89-4097-4CDC-4C4F5A434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AA4A66C-F018-1660-9FF7-A82576B9E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56EBB-AE1B-4021-BF8B-28245BA866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1558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952FE1-56A4-7CAA-717D-3E0A29764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9676360-2A72-120B-452F-9DD5BE556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9D4C7-587D-4140-86B0-8C2C09CC5D62}" type="datetimeFigureOut">
              <a:rPr lang="es-ES" smtClean="0"/>
              <a:t>03/05/2025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94E0812-5803-7DEF-114F-EBC1DEDED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252C633-AC6B-DC17-AC4B-1B858BA6F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56EBB-AE1B-4021-BF8B-28245BA866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8835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430044E-8449-226D-3F2B-0DEE29C9C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9D4C7-587D-4140-86B0-8C2C09CC5D62}" type="datetimeFigureOut">
              <a:rPr lang="es-ES" smtClean="0"/>
              <a:t>03/05/2025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24D0ADA-8F7E-D8D5-44D5-167384DA7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35C4A1A-AF43-7CAC-BBFA-5C9398323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56EBB-AE1B-4021-BF8B-28245BA866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9793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59B6EA-FF24-6DB1-0B66-113A3F1AD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FF3EFB8-B7E7-75F7-5C15-23973618D0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8DAF88E-4EC3-5595-20EB-0838AA6751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57501CF-793E-40DD-6813-B50535917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9D4C7-587D-4140-86B0-8C2C09CC5D62}" type="datetimeFigureOut">
              <a:rPr lang="es-ES" smtClean="0"/>
              <a:t>03/05/2025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3F5AE6C-7302-BD71-A59F-6009FB05A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9868B90-9F35-C2CB-CC5B-549FF9C18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56EBB-AE1B-4021-BF8B-28245BA866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0092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B1F734-DB5C-2E70-48D0-D52C8E22C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5D36257-EAE9-AA11-AC25-430F9D6955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260B405-0189-0426-0025-820C7C4B31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54267B7-3879-70A5-A391-5C56BE483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9D4C7-587D-4140-86B0-8C2C09CC5D62}" type="datetimeFigureOut">
              <a:rPr lang="es-ES" smtClean="0"/>
              <a:t>03/05/2025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C086745-E4E4-BB1D-59C6-6ED2919D0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611BD9B-A424-12B7-92FA-9E09B5C17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56EBB-AE1B-4021-BF8B-28245BA866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2947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AA9E5A0-30D3-02A8-C704-4C5BD542C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E557A06-AC11-2493-7E46-A7C7A4CD6A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9E8877-AF00-114F-34A2-BDCF275E1F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9D4C7-587D-4140-86B0-8C2C09CC5D62}" type="datetimeFigureOut">
              <a:rPr lang="es-ES" smtClean="0"/>
              <a:t>03/05/2025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3A66D2-C83B-7CDB-D773-EA0E85142F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72ED8C4-7A9E-2CBE-F638-10E7235757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56EBB-AE1B-4021-BF8B-28245BA866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8670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7509B83F-2444-FF01-BF62-AD31AEEEA1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8" y="0"/>
            <a:ext cx="650081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7393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69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Christopher Nash</dc:creator>
  <cp:lastModifiedBy>Christopher Nash</cp:lastModifiedBy>
  <cp:revision>15</cp:revision>
  <dcterms:created xsi:type="dcterms:W3CDTF">2024-10-17T19:20:13Z</dcterms:created>
  <dcterms:modified xsi:type="dcterms:W3CDTF">2025-05-03T13:41:39Z</dcterms:modified>
</cp:coreProperties>
</file>